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1493" autoAdjust="0"/>
  </p:normalViewPr>
  <p:slideViewPr>
    <p:cSldViewPr snapToGrid="0">
      <p:cViewPr varScale="1">
        <p:scale>
          <a:sx n="68" d="100"/>
          <a:sy n="68" d="100"/>
        </p:scale>
        <p:origin x="1200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ustomXml" Target="../customXml/item2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893520" y="2059560"/>
            <a:ext cx="285516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Chapter 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ADT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Constructor Rules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280" cy="52085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 cannot return a function value and has no return value type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may have several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constructors;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 chooses the appropriate constructor by the number and types of parameters used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Constructor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parameters are placed in a parameter list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in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declaration of the class object: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SomeClass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anObject(param1, param2);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parameterless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constructor is the default constructor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class must have a default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parameterless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constructor in order to create arrays of that class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Observers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 and GetLength are straightforward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 requires a linear search through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ItemType.CompareTo to check equality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bool &amp;found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reference parameter to indicate success to the user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 a </a:t>
            </a:r>
            <a:r>
              <a:rPr lang="en-US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found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Transformers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Insert item at the end of the list, increment length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Linear search to find item, but how to remove it?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item is at the end of the list, just reduce the length of the list by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what about if it’s at the beginning?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strategies for removing an item in the middle of an array-based list: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Up: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Move all items after the removed item up one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position; this is inefficient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long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Swap: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list is unordered, so copy the item at the end of the list into the deleted item’s position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Move or Swap?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65" y="1291901"/>
            <a:ext cx="4367294" cy="5167583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459484"/>
            <a:ext cx="10080625" cy="7414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3.4  </a:t>
            </a:r>
            <a:r>
              <a:rPr lang="en-IN" dirty="0"/>
              <a:t>Deleting an item in an unsorted list (a) Original list (b) Deleting Judy </a:t>
            </a:r>
            <a:r>
              <a:rPr lang="en-IN" dirty="0" smtClean="0"/>
              <a:t>	   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(c) Deleting </a:t>
            </a:r>
            <a:r>
              <a:rPr lang="en-IN" dirty="0"/>
              <a:t>Bobby (move up) (d) Deleting Bobby (swap)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field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indicates the current position of iteration in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increments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returns the item at that position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ResetList must set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currentPos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the first item’s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arrays, that’s -1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Test Plan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Preconditions and postconditions determine the black-box tests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of functions determines clear-box tests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make sure the tests touch upon edge cases, such as the first and last items in the list, or a list with only one 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Types: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variable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contains the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address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another variable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used for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indirect addressing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data and for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are declared using an asterisk: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int* intPointer;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Operators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prefix ampersand (&amp;) or “address of” operator returns the address of a variable: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 alpha = 10;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intPointer = &amp;alpha;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intPointer now contains alpha’s memory address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asterisk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dereference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(*) denotes the variable to which a pointer points:</a:t>
            </a:r>
          </a:p>
          <a:p>
            <a:pPr marL="864000" lvl="1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*intPointer = 25; // alpha is now 25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Allocation of memory space for a variable at run time, as opposed to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 allocation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 compile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creates variables on the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heap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(or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store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a section of memory reserved for dynamic allocation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homogeneous collection of elements with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relationship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between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Relationship: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Each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 a unique predecessor, and each element except the last has a unique 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items in the list, which can vary over time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allocation uses the keyword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ptr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new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a pointer to the newly allocated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 the heap, and the value can only be accessed via this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can point to nothing using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 memory is available on the heap,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new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loss of available memory space that occurs when some dynamically allocated memory is never deallocated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memory that can’t be accessed is called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garbage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1706902" y="1769040"/>
            <a:ext cx="666682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float* money = new float;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*money = 33.46;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float*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new float;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067" y="3352637"/>
            <a:ext cx="3320491" cy="357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copies the value pointed to by money into the memory pointed to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*money;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9" y="3352636"/>
            <a:ext cx="4774366" cy="3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makes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point to the same address that money points to: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myMoney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money;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9" y="3307719"/>
            <a:ext cx="4731106" cy="35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Leak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memory cell originally used by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myMoney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now inaccessible. Since there’s no way to collect the garbage, it is a small memory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leak.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9" y="3307719"/>
            <a:ext cx="4731106" cy="3554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Delete Operator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delete operator deallocates the memory pointed to by the argument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delete myMoney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would safely clean up the memory allocated to myMoney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requires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memory management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name of an array variable when used without brackets is a </a:t>
            </a:r>
            <a:r>
              <a:rPr lang="en-US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 constant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can be used with constant types, allowing objects to link to each other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myPtr is a pointer to an object, the fields of the object are accessed using the arrow operator: myPtr-&gt;field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 and dynamic memory are thankfully handled entirely by the operating system,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compiler,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run-time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 you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remember to delete dynamically allocated memory when you are finished with it!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UnsortedType as a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collection of nodes that are linked together in a chain using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basic component of a linked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and a pointer to the next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 are created when needed using dynamically allocated 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last node in the list has a NULL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 Definitions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list in which data items are placed in no particular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list that is sorted by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semantic relationship among the keys of the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attributes used to determine the logical order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3" y="2751137"/>
            <a:ext cx="9735898" cy="2932176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5831174"/>
            <a:ext cx="10080625" cy="299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3.11  </a:t>
            </a:r>
            <a:r>
              <a:rPr lang="en-IN" dirty="0"/>
              <a:t>Node Terminology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list is empty,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creates a node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sets 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pointer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35" y="2855710"/>
            <a:ext cx="6980154" cy="367806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655633"/>
            <a:ext cx="10080625" cy="329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3.9  </a:t>
            </a:r>
            <a:r>
              <a:rPr lang="en-IN" dirty="0"/>
              <a:t>Putting in the First Element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the Chain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010055" y="1778669"/>
            <a:ext cx="4953084" cy="405129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29980" y="5936106"/>
            <a:ext cx="10080625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3.12  </a:t>
            </a:r>
            <a:r>
              <a:rPr lang="en-IN" dirty="0"/>
              <a:t>The second </a:t>
            </a:r>
            <a:r>
              <a:rPr lang="en-IN" dirty="0" err="1"/>
              <a:t>PutItem</a:t>
            </a:r>
            <a:r>
              <a:rPr lang="en-IN" dirty="0"/>
              <a:t> operation (a) new(location) (b) info(location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&lt;- </a:t>
            </a:r>
            <a:r>
              <a:rPr lang="en-IN" dirty="0" err="1" smtClean="0"/>
              <a:t>newElement</a:t>
            </a:r>
            <a:r>
              <a:rPr lang="en-IN" dirty="0" smtClean="0"/>
              <a:t> (c) </a:t>
            </a:r>
            <a:r>
              <a:rPr lang="en-IN" dirty="0"/>
              <a:t>Make next (location) point to List's tope node (d) </a:t>
            </a:r>
            <a:r>
              <a:rPr lang="en-IN" dirty="0" smtClean="0"/>
              <a:t>Make List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point </a:t>
            </a:r>
            <a:r>
              <a:rPr lang="en-IN" dirty="0"/>
              <a:t>to the new node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35"/>
          <a:stretch/>
        </p:blipFill>
        <p:spPr>
          <a:xfrm>
            <a:off x="124774" y="1778668"/>
            <a:ext cx="4784172" cy="4051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Length and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array-based lists, the length field must be present in order to define the extent of the list within the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don’t have this restriction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a field, GetLength could walk the list and count the number of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implementation used currentPos, an array index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use a pointer to a node instead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advances it: currentPos-&gt;next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ResetList sets it to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 checks if it’s NULL and sets it to the first item of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Create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node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node’s info to the input data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node’s next pointer to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first item in the list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listData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matters! Doing step 4 before step 3 would lead to a memory leak of the rest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 UnsortedType::PutItem (ItemType  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 Pre: list is not full and item is not in list.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Post: item is in the list; length has been incremented.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NodeType&lt;ItemType&gt;* 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// create a new node and fill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 = new  NodeType&lt;ItemType&gt;;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location-&gt;info = 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location-&gt;next = listData;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// the new node becomes head of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listData =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length++;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PutItem: Empty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3" y="2261937"/>
            <a:ext cx="9844798" cy="3950200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642048" y="6325850"/>
            <a:ext cx="8796528" cy="314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3.16  </a:t>
            </a:r>
            <a:r>
              <a:rPr lang="en-IN" dirty="0"/>
              <a:t>Putting an Item into an Empty List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Largely unchanged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length to 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 the external pointer to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don’t have an explicit size limit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nodes can be allocated until there is no more memory to use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this occurs, new will throw a bad_alloc exception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 uses a try-catch block to allocate a node and returns true if a bad_alloc is thrown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Constructor: May make empty list or take some initial elements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Transformers: PutItem, DeleteItem, 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Observers: IsFull, GetLength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Iterators: ResetList, GetNextItem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bool UnsortedType::IsFull() const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Returns true if there is no room for another ItemType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on the free store; false otherwise.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NodeType*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try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location = new NodeType;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delete location;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false;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catch(std::bad_alloc exception)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return true;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 must deallocate each node individually in order to empty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accomplished using a while loop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starts at listData, the head of the list, and continues using listData-&gt;next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stops when listData is NULL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is unchanged: Linear search through the list to find the desired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fact, the implementation is largely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unchanged;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 needs to use pointers instead of array indices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5" y="1347536"/>
            <a:ext cx="9286676" cy="5187152"/>
          </a:xfrm>
          <a:prstGeom prst="rect">
            <a:avLst/>
          </a:prstGeom>
        </p:spPr>
      </p:pic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3.17  </a:t>
            </a:r>
            <a:r>
              <a:rPr lang="en-IN" dirty="0"/>
              <a:t>Retrieving an item in an unsorted linked list (a) Get Kit (b) Get Lila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Deleting an item requires updating the pointer of its predecessor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 is the same, but search looks at the item of location-&gt;next in order to have access to the predecessor (location)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6" y="1337533"/>
            <a:ext cx="8641652" cy="5024495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434084"/>
            <a:ext cx="10080625" cy="6271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3.18  </a:t>
            </a:r>
            <a:r>
              <a:rPr lang="en-IN" dirty="0"/>
              <a:t>Deleting an interior node and deleting the first node (a) Delete </a:t>
            </a:r>
            <a:r>
              <a:rPr lang="en-IN" dirty="0" smtClean="0"/>
              <a:t>Lila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(b</a:t>
            </a:r>
            <a:r>
              <a:rPr lang="en-IN" dirty="0"/>
              <a:t>) Delete Kate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Lifetime of a Variable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1280" cy="49764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Lifetime: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during execution that a variable has memory assigned to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entire execution of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execution of the block it is in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variable: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it is allocated to when it is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keyword allows local variables to live outside the time of their blocks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Destructors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object is deallocated when it leaves scope, but any data it points to is not – memory leak!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</a:t>
            </a: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destructor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method that is implicitly invoked when an object leave scope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 destructor (</a:t>
            </a: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~UnsortedList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must clean up the object’s memory by deallocating all the nodes in the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list allocates enough memory for the max list size, no matter how many items are actually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list only uses enough memory for the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have operations that are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list’s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IN" b="1" dirty="0" smtClean="0"/>
              <a:t>	Table </a:t>
            </a:r>
            <a:r>
              <a:rPr lang="en-IN" b="1" dirty="0"/>
              <a:t>3.2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Big-O Comparison of Sorted List 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62" y="1387223"/>
            <a:ext cx="7501700" cy="5158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eneric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ata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ype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for which the operations are defined but the types of the items being manipulated are not defined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Unsorted List ADT simulates this by using a user-defined class called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defines the member functions we need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lists seem to provide a few, limited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it provides all the tools we need to write more specialized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Printing list items, reading items from a file, and so on can all be written using this limited set of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List: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ways of storing items in memory affect the performance of list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Elements are stored sequentially in a contiguous chunk of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Elements are stored in separate nodes, connected by pointers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an array-based implementation for now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vs.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25652"/>
            <a:ext cx="10080625" cy="3147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3.1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IN" dirty="0"/>
              <a:t>Comparison of Array </a:t>
            </a:r>
            <a:r>
              <a:rPr lang="en-IN" dirty="0" smtClean="0"/>
              <a:t>and Linked Structure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7" name="Picture 3" descr="\\10.1.1.17\productions\ART\ART PROCESS\Dale_162989_PPT\Dale_161029_Table_JPEG Files\CH03\JPG\fg03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77" y="1382799"/>
            <a:ext cx="5559926" cy="512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Constructors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special member function that is implicitly invoked when a class object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created</a:t>
            </a:r>
          </a:p>
          <a:p>
            <a:pPr marL="889200" lvl="1" indent="-323640">
              <a:buClr>
                <a:srgbClr val="000000"/>
              </a:buClr>
              <a:buSzPct val="45000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initialize objects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 resources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constructor sets the length to 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resources need to be allocated because the size of the array is static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57C8518F454BBF40340091B1C491" ma:contentTypeVersion="0" ma:contentTypeDescription="Create a new document." ma:contentTypeScope="" ma:versionID="4d1fd51cd2e5587028cb3e668275176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813234-BC0E-4A82-8421-27468F131024}"/>
</file>

<file path=customXml/itemProps2.xml><?xml version="1.0" encoding="utf-8"?>
<ds:datastoreItem xmlns:ds="http://schemas.openxmlformats.org/officeDocument/2006/customXml" ds:itemID="{04D0A2DD-E33F-4054-B230-3AAE38221606}"/>
</file>

<file path=customXml/itemProps3.xml><?xml version="1.0" encoding="utf-8"?>
<ds:datastoreItem xmlns:ds="http://schemas.openxmlformats.org/officeDocument/2006/customXml" ds:itemID="{714B7643-D02D-4C87-94AA-FF10CCEE15C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1891</Words>
  <Application>Microsoft Office PowerPoint</Application>
  <PresentationFormat>Custom</PresentationFormat>
  <Paragraphs>221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Courier New</vt:lpstr>
      <vt:lpstr>DejaVu Sans</vt:lpstr>
      <vt:lpstr>StarSymbol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Administrator</dc:creator>
  <dc:description/>
  <cp:lastModifiedBy>mutah</cp:lastModifiedBy>
  <cp:revision>38</cp:revision>
  <dcterms:created xsi:type="dcterms:W3CDTF">2016-08-16T21:00:55Z</dcterms:created>
  <dcterms:modified xsi:type="dcterms:W3CDTF">2020-10-27T11:33:06Z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0x010100FAD957C8518F454BBF40340091B1C491</vt:lpwstr>
  </property>
</Properties>
</file>